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50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469A3-6DD4-419B-B604-95F1F3AF83A7}" type="datetimeFigureOut">
              <a:rPr lang="ru-RU" smtClean="0"/>
              <a:t>05.09.2019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F33BC-BBD3-44AF-93D7-7FE4B4E1A7CA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5736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469A3-6DD4-419B-B604-95F1F3AF83A7}" type="datetimeFigureOut">
              <a:rPr lang="ru-RU" smtClean="0"/>
              <a:t>05.09.2019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F33BC-BBD3-44AF-93D7-7FE4B4E1A7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14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469A3-6DD4-419B-B604-95F1F3AF83A7}" type="datetimeFigureOut">
              <a:rPr lang="ru-RU" smtClean="0"/>
              <a:t>05.09.2019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F33BC-BBD3-44AF-93D7-7FE4B4E1A7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8046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469A3-6DD4-419B-B604-95F1F3AF83A7}" type="datetimeFigureOut">
              <a:rPr lang="ru-RU" smtClean="0"/>
              <a:t>05.09.2019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F33BC-BBD3-44AF-93D7-7FE4B4E1A7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3846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469A3-6DD4-419B-B604-95F1F3AF83A7}" type="datetimeFigureOut">
              <a:rPr lang="ru-RU" smtClean="0"/>
              <a:t>05.09.2019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F33BC-BBD3-44AF-93D7-7FE4B4E1A7CA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3432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5"/>
            <a:ext cx="3703320" cy="402335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469A3-6DD4-419B-B604-95F1F3AF83A7}" type="datetimeFigureOut">
              <a:rPr lang="ru-RU" smtClean="0"/>
              <a:t>05.09.2019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F33BC-BBD3-44AF-93D7-7FE4B4E1A7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5444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5"/>
            <a:ext cx="370332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469A3-6DD4-419B-B604-95F1F3AF83A7}" type="datetimeFigureOut">
              <a:rPr lang="ru-RU" smtClean="0"/>
              <a:t>05.09.2019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F33BC-BBD3-44AF-93D7-7FE4B4E1A7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802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469A3-6DD4-419B-B604-95F1F3AF83A7}" type="datetimeFigureOut">
              <a:rPr lang="ru-RU" smtClean="0"/>
              <a:t>05.09.2019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F33BC-BBD3-44AF-93D7-7FE4B4E1A7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0007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469A3-6DD4-419B-B604-95F1F3AF83A7}" type="datetimeFigureOut">
              <a:rPr lang="ru-RU" smtClean="0"/>
              <a:t>05.09.2019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F33BC-BBD3-44AF-93D7-7FE4B4E1A7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0481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B67469A3-6DD4-419B-B604-95F1F3AF83A7}" type="datetimeFigureOut">
              <a:rPr lang="ru-RU" smtClean="0"/>
              <a:t>05.09.2019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CFF33BC-BBD3-44AF-93D7-7FE4B4E1A7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367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469A3-6DD4-419B-B604-95F1F3AF83A7}" type="datetimeFigureOut">
              <a:rPr lang="ru-RU" smtClean="0"/>
              <a:t>05.09.2019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F33BC-BBD3-44AF-93D7-7FE4B4E1A7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218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9144001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67469A3-6DD4-419B-B604-95F1F3AF83A7}" type="datetimeFigureOut">
              <a:rPr lang="ru-RU" smtClean="0"/>
              <a:t>05.09.2019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CFF33BC-BBD3-44AF-93D7-7FE4B4E1A7CA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3069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409" y="370112"/>
            <a:ext cx="2895448" cy="1483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34786" y="2588078"/>
            <a:ext cx="7854043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</a:rPr>
              <a:t>ФОТОКОНКУРС</a:t>
            </a:r>
          </a:p>
          <a:p>
            <a:pPr algn="ctr"/>
            <a:endParaRPr lang="ru-RU" sz="40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</a:rPr>
              <a:t>«Самые активные учреждения»</a:t>
            </a:r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endParaRPr lang="ru-RU" dirty="0"/>
          </a:p>
        </p:txBody>
      </p:sp>
      <p:pic>
        <p:nvPicPr>
          <p:cNvPr id="1026" name="Picture 2" descr="http://rosoi.net/upload/iblock/995/minobr_r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725" y="111892"/>
            <a:ext cx="4105275" cy="200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0637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66" y="114301"/>
            <a:ext cx="1491191" cy="764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00150" y="804091"/>
            <a:ext cx="69478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ДЛЯ УЧАСТИЯ В КОНКУРСЕ</a:t>
            </a:r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050" name="Picture 2" descr="https://i.ya-webdesign.com/images/drawing-phone-easy-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907" y="1993243"/>
            <a:ext cx="1597327" cy="1733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42243" y="3853543"/>
            <a:ext cx="2254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Мобильный телефон</a:t>
            </a:r>
            <a:endParaRPr lang="ru-RU" dirty="0"/>
          </a:p>
        </p:txBody>
      </p:sp>
      <p:pic>
        <p:nvPicPr>
          <p:cNvPr id="2052" name="Picture 4" descr="https://avatars.mds.yandex.net/get-pdb/1658707/e0faaf23-c4df-4dfd-8597-5df1fce3d212/s1200?webp=fals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9647" y="2670022"/>
            <a:ext cx="2350860" cy="1714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167208" y="4222875"/>
            <a:ext cx="2695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Профиль </a:t>
            </a:r>
            <a:r>
              <a:rPr lang="en-US" dirty="0" smtClean="0"/>
              <a:t>Instagramm.com</a:t>
            </a:r>
            <a:endParaRPr lang="ru-RU" dirty="0"/>
          </a:p>
        </p:txBody>
      </p:sp>
      <p:pic>
        <p:nvPicPr>
          <p:cNvPr id="2058" name="Picture 10" descr="https://www.blakkpepper.com/wp-content/uploads/2016/02/Smartphone-Camera-Close-Up-Article-201401141241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" t="6262" r="22140"/>
          <a:stretch/>
        </p:blipFill>
        <p:spPr bwMode="auto">
          <a:xfrm>
            <a:off x="6253844" y="2860057"/>
            <a:ext cx="2277835" cy="2020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760029" y="5045528"/>
            <a:ext cx="1497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Сделать фото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8951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66" y="114301"/>
            <a:ext cx="1491191" cy="764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https://instagram4.ru/wp-content/uploads/2018/12/pustoj-profil-instagra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228" y="0"/>
            <a:ext cx="3420383" cy="6085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853292" y="2539091"/>
            <a:ext cx="3412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1</a:t>
            </a:r>
            <a:endParaRPr lang="ru-RU" sz="36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6049958" y="5494563"/>
            <a:ext cx="840921" cy="78377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885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66" y="114301"/>
            <a:ext cx="1491191" cy="764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009263" y="114301"/>
            <a:ext cx="3412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2</a:t>
            </a:r>
            <a:endParaRPr lang="ru-RU" sz="36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://xn--45-dlciea2ej.xn--p1ai/sites/default/files/articles/1070/galery/img_59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747" y="882054"/>
            <a:ext cx="6789422" cy="452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962349" y="3431097"/>
            <a:ext cx="1451295" cy="58723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953348" y="5493168"/>
            <a:ext cx="75014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Сделать фотографию на избирательном участке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803448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matrixgram.ru/wp-content/uploads/2018/07/photo_2018-07-17_14-24-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060" y="0"/>
            <a:ext cx="2663940" cy="4728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66" y="114301"/>
            <a:ext cx="1491191" cy="764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448910" y="626029"/>
            <a:ext cx="3412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3</a:t>
            </a:r>
            <a:endParaRPr lang="ru-RU" sz="36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2871" y="1898662"/>
            <a:ext cx="6217189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Подписать фото </a:t>
            </a:r>
            <a:r>
              <a:rPr lang="ru-RU" sz="3200" dirty="0" err="1" smtClean="0"/>
              <a:t>хэштегом</a:t>
            </a:r>
            <a:r>
              <a:rPr lang="ru-RU" sz="3200" dirty="0" smtClean="0"/>
              <a:t> (</a:t>
            </a:r>
            <a:r>
              <a:rPr lang="en-US" sz="3200" dirty="0" smtClean="0"/>
              <a:t>#</a:t>
            </a:r>
            <a:r>
              <a:rPr lang="ru-RU" sz="3200" dirty="0" smtClean="0"/>
              <a:t>):</a:t>
            </a:r>
          </a:p>
          <a:p>
            <a:endParaRPr lang="ru-RU" sz="3200" dirty="0"/>
          </a:p>
          <a:p>
            <a:r>
              <a:rPr lang="ru-RU" sz="3200" dirty="0" smtClean="0"/>
              <a:t>Обязательно отметь свою группу</a:t>
            </a:r>
          </a:p>
          <a:p>
            <a:r>
              <a:rPr lang="en-US" sz="3200" dirty="0" smtClean="0">
                <a:solidFill>
                  <a:srgbClr val="C00000"/>
                </a:solidFill>
              </a:rPr>
              <a:t>#__</a:t>
            </a:r>
            <a:r>
              <a:rPr lang="ru-RU" sz="3200" dirty="0" smtClean="0">
                <a:solidFill>
                  <a:srgbClr val="C00000"/>
                </a:solidFill>
              </a:rPr>
              <a:t>группа</a:t>
            </a:r>
          </a:p>
          <a:p>
            <a:endParaRPr lang="ru-RU" sz="32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1665" y="4927055"/>
            <a:ext cx="89212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</a:rPr>
              <a:t>#</a:t>
            </a:r>
            <a:r>
              <a:rPr lang="ru-RU" sz="3600" dirty="0" smtClean="0">
                <a:solidFill>
                  <a:srgbClr val="C00000"/>
                </a:solidFill>
              </a:rPr>
              <a:t>КАТКВЫБОРЫ</a:t>
            </a:r>
            <a:r>
              <a:rPr lang="en-US" sz="3600" dirty="0" smtClean="0">
                <a:solidFill>
                  <a:srgbClr val="C00000"/>
                </a:solidFill>
              </a:rPr>
              <a:t>#</a:t>
            </a:r>
            <a:r>
              <a:rPr lang="ru-RU" sz="3600" dirty="0" smtClean="0">
                <a:solidFill>
                  <a:srgbClr val="C00000"/>
                </a:solidFill>
              </a:rPr>
              <a:t>МоиПервыеВыборыРТ_2019</a:t>
            </a:r>
            <a:endParaRPr lang="ru-RU" sz="3600" dirty="0" smtClean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1665" y="5635129"/>
            <a:ext cx="892120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400" dirty="0" smtClean="0">
                <a:solidFill>
                  <a:srgbClr val="C00000"/>
                </a:solidFill>
              </a:rPr>
              <a:t>#КАТКВЫБОРЫ#НаВыборыВсейСемьейРТ_2019</a:t>
            </a:r>
            <a:endParaRPr lang="ru-RU" sz="3400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39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16" y="212272"/>
            <a:ext cx="1491191" cy="764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779688" y="330121"/>
            <a:ext cx="3412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4</a:t>
            </a:r>
            <a:endParaRPr lang="ru-RU" sz="36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55322" y="1183821"/>
            <a:ext cx="61634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Разместить фото в своем профиле</a:t>
            </a:r>
            <a:endParaRPr lang="ru-RU" sz="3200" dirty="0"/>
          </a:p>
        </p:txBody>
      </p:sp>
      <p:pic>
        <p:nvPicPr>
          <p:cNvPr id="6146" name="Picture 2" descr="https://the-geek.ru/wp-content/uploads/2015/08/instaup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1916" y="2130297"/>
            <a:ext cx="4090230" cy="3792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7415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16" y="212272"/>
            <a:ext cx="1491191" cy="764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408463" y="734786"/>
            <a:ext cx="47973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0070C0"/>
                </a:solidFill>
              </a:rPr>
              <a:t>Результаты конкурса 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7025" y="2910980"/>
            <a:ext cx="775398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</a:rPr>
              <a:t>Результаты конкурса подведем 10 сентября</a:t>
            </a:r>
          </a:p>
          <a:p>
            <a:pPr algn="ctr"/>
            <a:r>
              <a:rPr lang="ru-RU" sz="2800" dirty="0" smtClean="0">
                <a:solidFill>
                  <a:srgbClr val="0070C0"/>
                </a:solidFill>
              </a:rPr>
              <a:t>Группа победитель будет награждена грамотой,</a:t>
            </a:r>
          </a:p>
          <a:p>
            <a:pPr algn="ctr"/>
            <a:r>
              <a:rPr lang="ru-RU" sz="2800" dirty="0" smtClean="0">
                <a:solidFill>
                  <a:srgbClr val="0070C0"/>
                </a:solidFill>
              </a:rPr>
              <a:t>а также небольшим призом</a:t>
            </a:r>
            <a:endParaRPr lang="ru-RU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295139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42</TotalTime>
  <Words>69</Words>
  <Application>Microsoft Office PowerPoint</Application>
  <PresentationFormat>Экран (4:3)</PresentationFormat>
  <Paragraphs>26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Ретро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5</cp:revision>
  <dcterms:created xsi:type="dcterms:W3CDTF">2019-09-05T05:37:42Z</dcterms:created>
  <dcterms:modified xsi:type="dcterms:W3CDTF">2019-09-05T06:20:04Z</dcterms:modified>
</cp:coreProperties>
</file>